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9144000" cx="6858000"/>
  <p:notesSz cx="6797675" cy="9926625"/>
  <p:embeddedFontLst>
    <p:embeddedFont>
      <p:font typeface="Century Gothic"/>
      <p:regular r:id="rId10"/>
      <p:bold r:id="rId11"/>
      <p:italic r:id="rId12"/>
      <p:boldItalic r:id="rId1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GoogleSlidesCustomDataVersion2">
      <go:slidesCustomData xmlns:go="http://customooxmlschemas.google.com/" r:id="rId14" roundtripDataSignature="AMtx7mhyA5HDSRT/3bpI0feF8ZSSNrlnR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bold.fntdata"/><Relationship Id="rId10" Type="http://schemas.openxmlformats.org/officeDocument/2006/relationships/font" Target="fonts/CenturyGothic-regular.fntdata"/><Relationship Id="rId13" Type="http://schemas.openxmlformats.org/officeDocument/2006/relationships/font" Target="fonts/CenturyGothic-boldItalic.fntdata"/><Relationship Id="rId12" Type="http://schemas.openxmlformats.org/officeDocument/2006/relationships/font" Target="fonts/CenturyGothic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5660" cy="498056"/>
          </a:xfrm>
          <a:prstGeom prst="rect">
            <a:avLst/>
          </a:prstGeom>
          <a:noFill/>
          <a:ln>
            <a:noFill/>
          </a:ln>
        </p:spPr>
        <p:txBody>
          <a:bodyPr anchorCtr="0" anchor="t" bIns="46050" lIns="92100" spcFirstLastPara="1" rIns="92100" wrap="square" tIns="4605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50442" y="0"/>
            <a:ext cx="2945660" cy="498056"/>
          </a:xfrm>
          <a:prstGeom prst="rect">
            <a:avLst/>
          </a:prstGeom>
          <a:noFill/>
          <a:ln>
            <a:noFill/>
          </a:ln>
        </p:spPr>
        <p:txBody>
          <a:bodyPr anchorCtr="0" anchor="t" bIns="46050" lIns="92100" spcFirstLastPara="1" rIns="92100" wrap="square" tIns="4605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2143125" y="1241425"/>
            <a:ext cx="25114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6050" lIns="92100" spcFirstLastPara="1" rIns="92100" wrap="square" tIns="4605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28584"/>
            <a:ext cx="2945660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6050" lIns="92100" spcFirstLastPara="1" rIns="92100" wrap="square" tIns="4605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50442" y="9428584"/>
            <a:ext cx="2945660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6050" lIns="92100" spcFirstLastPara="1" rIns="92100" wrap="square" tIns="460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2143125" y="1241425"/>
            <a:ext cx="25114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6050" lIns="92100" spcFirstLastPara="1" rIns="92100" wrap="square" tIns="460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50442" y="9428584"/>
            <a:ext cx="2945660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6050" lIns="92100" spcFirstLastPara="1" rIns="92100" wrap="square" tIns="460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d7f806c117_0_0:notes"/>
          <p:cNvSpPr/>
          <p:nvPr>
            <p:ph idx="2" type="sldImg"/>
          </p:nvPr>
        </p:nvSpPr>
        <p:spPr>
          <a:xfrm>
            <a:off x="2143125" y="1241425"/>
            <a:ext cx="2511300" cy="334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d7f806c117_0_0:notes"/>
          <p:cNvSpPr txBox="1"/>
          <p:nvPr>
            <p:ph idx="1" type="body"/>
          </p:nvPr>
        </p:nvSpPr>
        <p:spPr>
          <a:xfrm>
            <a:off x="679768" y="4777195"/>
            <a:ext cx="5438100" cy="3908700"/>
          </a:xfrm>
          <a:prstGeom prst="rect">
            <a:avLst/>
          </a:prstGeom>
        </p:spPr>
        <p:txBody>
          <a:bodyPr anchorCtr="0" anchor="t" bIns="46050" lIns="92100" spcFirstLastPara="1" rIns="92100" wrap="square" tIns="460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g3d7f806c117_0_0:notes"/>
          <p:cNvSpPr txBox="1"/>
          <p:nvPr>
            <p:ph idx="12" type="sldNum"/>
          </p:nvPr>
        </p:nvSpPr>
        <p:spPr>
          <a:xfrm>
            <a:off x="3850442" y="9428584"/>
            <a:ext cx="2945700" cy="498000"/>
          </a:xfrm>
          <a:prstGeom prst="rect">
            <a:avLst/>
          </a:prstGeom>
        </p:spPr>
        <p:txBody>
          <a:bodyPr anchorCtr="0" anchor="b" bIns="46050" lIns="92100" spcFirstLastPara="1" rIns="92100" wrap="square" tIns="4605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d6f0e35e32_0_4:notes"/>
          <p:cNvSpPr/>
          <p:nvPr>
            <p:ph idx="2" type="sldImg"/>
          </p:nvPr>
        </p:nvSpPr>
        <p:spPr>
          <a:xfrm>
            <a:off x="2143125" y="1241425"/>
            <a:ext cx="2511300" cy="334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" name="Google Shape;122;g3d6f0e35e32_0_4:notes"/>
          <p:cNvSpPr txBox="1"/>
          <p:nvPr>
            <p:ph idx="1" type="body"/>
          </p:nvPr>
        </p:nvSpPr>
        <p:spPr>
          <a:xfrm>
            <a:off x="679768" y="4777195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6050" lIns="92100" spcFirstLastPara="1" rIns="92100" wrap="square" tIns="460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3" name="Google Shape;123;g3d6f0e35e32_0_4:notes"/>
          <p:cNvSpPr txBox="1"/>
          <p:nvPr>
            <p:ph idx="12" type="sldNum"/>
          </p:nvPr>
        </p:nvSpPr>
        <p:spPr>
          <a:xfrm>
            <a:off x="3850442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anchorCtr="0" anchor="b" bIns="46050" lIns="92100" spcFirstLastPara="1" rIns="92100" wrap="square" tIns="460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d2f07170ef_0_0:notes"/>
          <p:cNvSpPr/>
          <p:nvPr>
            <p:ph idx="2" type="sldImg"/>
          </p:nvPr>
        </p:nvSpPr>
        <p:spPr>
          <a:xfrm>
            <a:off x="2143125" y="1241425"/>
            <a:ext cx="2511300" cy="334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" name="Google Shape;131;g3d2f07170ef_0_0:notes"/>
          <p:cNvSpPr txBox="1"/>
          <p:nvPr>
            <p:ph idx="1" type="body"/>
          </p:nvPr>
        </p:nvSpPr>
        <p:spPr>
          <a:xfrm>
            <a:off x="679768" y="4777195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6050" lIns="92100" spcFirstLastPara="1" rIns="92100" wrap="square" tIns="4605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2" name="Google Shape;132;g3d2f07170ef_0_0:notes"/>
          <p:cNvSpPr txBox="1"/>
          <p:nvPr>
            <p:ph idx="12" type="sldNum"/>
          </p:nvPr>
        </p:nvSpPr>
        <p:spPr>
          <a:xfrm>
            <a:off x="3850442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anchorCtr="0" anchor="b" bIns="46050" lIns="92100" spcFirstLastPara="1" rIns="92100" wrap="square" tIns="4605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514350" y="1496484"/>
            <a:ext cx="5829300" cy="318346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857250" y="4802717"/>
            <a:ext cx="5143500" cy="22076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467916" y="2279653"/>
            <a:ext cx="5915025" cy="38036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467916" y="6119286"/>
            <a:ext cx="5915025" cy="20002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6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471488" y="2434167"/>
            <a:ext cx="2914650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3471863" y="2434167"/>
            <a:ext cx="2914650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472381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472381" y="2241551"/>
            <a:ext cx="2901255" cy="10985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472381" y="3340100"/>
            <a:ext cx="2901255" cy="4912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3" type="body"/>
          </p:nvPr>
        </p:nvSpPr>
        <p:spPr>
          <a:xfrm>
            <a:off x="3471863" y="2241551"/>
            <a:ext cx="2915543" cy="10985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5" name="Google Shape;45;p8"/>
          <p:cNvSpPr txBox="1"/>
          <p:nvPr>
            <p:ph idx="4" type="body"/>
          </p:nvPr>
        </p:nvSpPr>
        <p:spPr>
          <a:xfrm>
            <a:off x="3471863" y="3340100"/>
            <a:ext cx="2915543" cy="4912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0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1"/>
          <p:cNvSpPr txBox="1"/>
          <p:nvPr>
            <p:ph type="title"/>
          </p:nvPr>
        </p:nvSpPr>
        <p:spPr>
          <a:xfrm>
            <a:off x="472381" y="609600"/>
            <a:ext cx="2211884" cy="2133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1"/>
          <p:cNvSpPr txBox="1"/>
          <p:nvPr>
            <p:ph idx="1" type="body"/>
          </p:nvPr>
        </p:nvSpPr>
        <p:spPr>
          <a:xfrm>
            <a:off x="2915543" y="1316569"/>
            <a:ext cx="3471863" cy="64981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61" name="Google Shape;61;p11"/>
          <p:cNvSpPr txBox="1"/>
          <p:nvPr>
            <p:ph idx="2" type="body"/>
          </p:nvPr>
        </p:nvSpPr>
        <p:spPr>
          <a:xfrm>
            <a:off x="472381" y="2743200"/>
            <a:ext cx="2211884" cy="50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2" name="Google Shape;62;p11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472381" y="609600"/>
            <a:ext cx="2211884" cy="2133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/>
          <p:nvPr>
            <p:ph idx="2" type="pic"/>
          </p:nvPr>
        </p:nvSpPr>
        <p:spPr>
          <a:xfrm>
            <a:off x="2915543" y="1316569"/>
            <a:ext cx="3471863" cy="6498167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2"/>
          <p:cNvSpPr txBox="1"/>
          <p:nvPr>
            <p:ph idx="1" type="body"/>
          </p:nvPr>
        </p:nvSpPr>
        <p:spPr>
          <a:xfrm>
            <a:off x="472381" y="2743200"/>
            <a:ext cx="2211884" cy="50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 txBox="1"/>
          <p:nvPr>
            <p:ph idx="1" type="body"/>
          </p:nvPr>
        </p:nvSpPr>
        <p:spPr>
          <a:xfrm rot="5400000">
            <a:off x="528108" y="2377546"/>
            <a:ext cx="5801784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3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/>
          <p:nvPr>
            <p:ph type="title"/>
          </p:nvPr>
        </p:nvSpPr>
        <p:spPr>
          <a:xfrm rot="5400000">
            <a:off x="1772577" y="3622015"/>
            <a:ext cx="774911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4"/>
          <p:cNvSpPr txBox="1"/>
          <p:nvPr>
            <p:ph idx="1" type="body"/>
          </p:nvPr>
        </p:nvSpPr>
        <p:spPr>
          <a:xfrm rot="5400000">
            <a:off x="-1227798" y="2186121"/>
            <a:ext cx="774911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3"/>
          <p:cNvSpPr txBox="1"/>
          <p:nvPr>
            <p:ph idx="1" type="body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2.png"/><Relationship Id="rId10" Type="http://schemas.openxmlformats.org/officeDocument/2006/relationships/hyperlink" Target="https://thepioneeracademy.co.uk/" TargetMode="External"/><Relationship Id="rId13" Type="http://schemas.openxmlformats.org/officeDocument/2006/relationships/image" Target="../media/image1.png"/><Relationship Id="rId1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openxmlformats.org/officeDocument/2006/relationships/hyperlink" Target="https://www.instagram.com/southboroughprimaryschool/" TargetMode="External"/><Relationship Id="rId15" Type="http://schemas.openxmlformats.org/officeDocument/2006/relationships/image" Target="../media/image18.png"/><Relationship Id="rId14" Type="http://schemas.openxmlformats.org/officeDocument/2006/relationships/image" Target="../media/image7.png"/><Relationship Id="rId16" Type="http://schemas.openxmlformats.org/officeDocument/2006/relationships/image" Target="../media/image4.png"/><Relationship Id="rId5" Type="http://schemas.openxmlformats.org/officeDocument/2006/relationships/hyperlink" Target="https://southborough.bromley.sch.uk/" TargetMode="External"/><Relationship Id="rId6" Type="http://schemas.openxmlformats.org/officeDocument/2006/relationships/image" Target="../media/image14.png"/><Relationship Id="rId7" Type="http://schemas.openxmlformats.org/officeDocument/2006/relationships/hyperlink" Target="https://parentview.ofsted.gov.uk/" TargetMode="External"/><Relationship Id="rId8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Relationship Id="rId4" Type="http://schemas.openxmlformats.org/officeDocument/2006/relationships/image" Target="../media/image8.png"/><Relationship Id="rId5" Type="http://schemas.openxmlformats.org/officeDocument/2006/relationships/image" Target="../media/image1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Relationship Id="rId4" Type="http://schemas.openxmlformats.org/officeDocument/2006/relationships/hyperlink" Target="https://forms.gle/HpzwQs5r3Vq2jT5g7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13.png"/><Relationship Id="rId5" Type="http://schemas.openxmlformats.org/officeDocument/2006/relationships/image" Target="../media/image9.png"/><Relationship Id="rId6" Type="http://schemas.openxmlformats.org/officeDocument/2006/relationships/hyperlink" Target="https://forms.gle/4odM5pKrQetzE2FJ9" TargetMode="External"/><Relationship Id="rId7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 txBox="1"/>
          <p:nvPr/>
        </p:nvSpPr>
        <p:spPr>
          <a:xfrm>
            <a:off x="171725" y="142875"/>
            <a:ext cx="2362800" cy="2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Date: </a:t>
            </a: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24</a:t>
            </a:r>
            <a:r>
              <a:rPr b="0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.4.26 </a:t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126200" y="5203325"/>
            <a:ext cx="2142900" cy="4308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Attendance Matters </a:t>
            </a:r>
            <a:endParaRPr b="1" i="0" sz="11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Who is 96%+?</a:t>
            </a:r>
            <a:endParaRPr b="0" i="0" sz="1400" u="none" cap="none" strike="noStrike">
              <a:solidFill>
                <a:srgbClr val="1F3864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689750" y="5052200"/>
            <a:ext cx="1996800" cy="39213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Bank Holiday </a:t>
            </a:r>
            <a:endParaRPr b="1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Monday 4th May </a:t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Y6 SATS week</a:t>
            </a: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-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Monday 11th May - Thursday 14th May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Half term </a:t>
            </a:r>
            <a:endParaRPr b="1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Monday 25th to Friday 29th May</a:t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INSET day - school closed </a:t>
            </a:r>
            <a:r>
              <a:rPr b="0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Monday 1st June </a:t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Last day of Summer term</a:t>
            </a:r>
            <a:endParaRPr b="1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Wednesday 22nd July </a:t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First day of Autumn term </a:t>
            </a:r>
            <a:endParaRPr b="1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0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Tuesday 1st September </a:t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126225" y="1171825"/>
            <a:ext cx="2142900" cy="39585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11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Message from Mrs Berthoud</a:t>
            </a:r>
            <a:endParaRPr b="1" i="0" sz="11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0" sz="11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week the children have completed a mini marathon (2 miles) by </a:t>
            </a: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running</a:t>
            </a: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two laps of the field each day across the week.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Each child who completed it will received a </a:t>
            </a: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certificate</a:t>
            </a: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so well done them!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Thank you Miss Banda for organising and for Coach Taylor and the staff for ensuring the time was given to running the laps too.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4689750" y="1663450"/>
            <a:ext cx="1996800" cy="324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SAFE</a:t>
            </a:r>
            <a:endParaRPr b="1" i="0" sz="11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1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week an adult was riding on an electric scooter on the field at the end of the day. This is highly dangerous. </a:t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reminder that no body should be riding electric scooters, scooters or bikes on our grounds please. </a:t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1F3864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1F3864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1F3864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rgbClr val="1F3864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2374375" y="5052200"/>
            <a:ext cx="2210100" cy="18741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sng" cap="none" strike="noStrike">
                <a:solidFill>
                  <a:srgbClr val="21212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HAPPY</a:t>
            </a:r>
            <a:endParaRPr b="1" i="0" sz="1100" u="sng" cap="none" strike="noStrike">
              <a:solidFill>
                <a:srgbClr val="21212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100">
                <a:solidFill>
                  <a:srgbClr val="21212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Year 6 play leaders are </a:t>
            </a:r>
            <a:r>
              <a:rPr lang="en-US" sz="1100">
                <a:solidFill>
                  <a:srgbClr val="21212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doing</a:t>
            </a:r>
            <a:r>
              <a:rPr lang="en-US" sz="1100">
                <a:solidFill>
                  <a:srgbClr val="21212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a </a:t>
            </a:r>
            <a:r>
              <a:rPr lang="en-US" sz="1100">
                <a:solidFill>
                  <a:srgbClr val="21212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brilliant</a:t>
            </a:r>
            <a:r>
              <a:rPr lang="en-US" sz="1100">
                <a:solidFill>
                  <a:srgbClr val="21212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jobs of playing with KS1 children at lunchtime… Mrs Berthoud loves looking out the window and seeing what they are doing each lunchtime from bat and ball to parachute games. </a:t>
            </a:r>
            <a:endParaRPr b="0" i="0" sz="1100" u="none" cap="none" strike="noStrike">
              <a:solidFill>
                <a:srgbClr val="21212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2403775" y="7155175"/>
            <a:ext cx="2142900" cy="18027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11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FOS</a:t>
            </a:r>
            <a:endParaRPr b="1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96" name="Google Shape;96;p1"/>
          <p:cNvPicPr preferRelativeResize="0"/>
          <p:nvPr/>
        </p:nvPicPr>
        <p:blipFill rotWithShape="1">
          <a:blip r:embed="rId3">
            <a:alphaModFix/>
          </a:blip>
          <a:srcRect b="70820" l="0" r="29077" t="0"/>
          <a:stretch/>
        </p:blipFill>
        <p:spPr>
          <a:xfrm>
            <a:off x="4796439" y="5158866"/>
            <a:ext cx="1783425" cy="43080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"/>
          <p:cNvSpPr txBox="1"/>
          <p:nvPr/>
        </p:nvSpPr>
        <p:spPr>
          <a:xfrm>
            <a:off x="2370175" y="1663425"/>
            <a:ext cx="2210100" cy="324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US" sz="11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LEARNING</a:t>
            </a:r>
            <a:endParaRPr b="1" i="0" sz="11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children in Recpetion have been learning about the lifecycle of ducks this week with the arrival of eggs - which hatched into ducklings. This is one of the Pioneer Passport </a:t>
            </a: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activities children experience in their time at Southborough. </a:t>
            </a:r>
            <a:endParaRPr b="0" i="0" sz="11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98" name="Google Shape;9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18027" y="4481488"/>
            <a:ext cx="366473" cy="371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718563" y="137200"/>
            <a:ext cx="1456025" cy="1381351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0" name="Google Shape;100;p1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971748" y="632025"/>
            <a:ext cx="779876" cy="77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">
            <a:hlinkClick r:id="rId9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47189" y="624662"/>
            <a:ext cx="717775" cy="728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">
            <a:hlinkClick r:id="rId10"/>
          </p:cNvPr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5040999" y="594612"/>
            <a:ext cx="854725" cy="85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"/>
          <p:cNvSpPr txBox="1"/>
          <p:nvPr/>
        </p:nvSpPr>
        <p:spPr>
          <a:xfrm>
            <a:off x="4444175" y="139825"/>
            <a:ext cx="2142900" cy="3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CLICK ME</a:t>
            </a:r>
            <a:endParaRPr b="0" i="0" sz="2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"/>
          <p:cNvSpPr txBox="1"/>
          <p:nvPr/>
        </p:nvSpPr>
        <p:spPr>
          <a:xfrm>
            <a:off x="124775" y="487750"/>
            <a:ext cx="2142900" cy="5727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Whole school attendance 95.1%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1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3090650" y="6979653"/>
            <a:ext cx="1456026" cy="2059423"/>
          </a:xfrm>
          <a:prstGeom prst="rect">
            <a:avLst/>
          </a:prstGeom>
          <a:noFill/>
          <a:ln cap="flat" cmpd="sng" w="19050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6" name="Google Shape;106;p1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5298213" y="3811215"/>
            <a:ext cx="779875" cy="98866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7" name="Google Shape;107;p1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2514866" y="3622391"/>
            <a:ext cx="1929142" cy="98865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8" name="Google Shape;108;p1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239126" y="5589675"/>
            <a:ext cx="1929125" cy="3357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340913" y="4144625"/>
            <a:ext cx="1725556" cy="854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d7f806c117_0_0"/>
          <p:cNvSpPr txBox="1"/>
          <p:nvPr>
            <p:ph type="ctrTitle"/>
          </p:nvPr>
        </p:nvSpPr>
        <p:spPr>
          <a:xfrm>
            <a:off x="514350" y="1496484"/>
            <a:ext cx="5829300" cy="31836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g3d7f806c117_0_0"/>
          <p:cNvSpPr txBox="1"/>
          <p:nvPr>
            <p:ph idx="1" type="subTitle"/>
          </p:nvPr>
        </p:nvSpPr>
        <p:spPr>
          <a:xfrm>
            <a:off x="857250" y="4802717"/>
            <a:ext cx="5143500" cy="22077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75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7" name="Google Shape;117;g3d7f806c117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50"/>
            <a:ext cx="3236500" cy="45658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g3d7f806c117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572000"/>
            <a:ext cx="6601666" cy="4577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g3d7f806c117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36500" y="-5800"/>
            <a:ext cx="3236501" cy="457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d6f0e35e32_0_4"/>
          <p:cNvSpPr txBox="1"/>
          <p:nvPr>
            <p:ph type="ctrTitle"/>
          </p:nvPr>
        </p:nvSpPr>
        <p:spPr>
          <a:xfrm>
            <a:off x="514350" y="1496484"/>
            <a:ext cx="5829300" cy="3183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</a:pPr>
            <a:r>
              <a:t/>
            </a:r>
            <a:endParaRPr/>
          </a:p>
        </p:txBody>
      </p:sp>
      <p:sp>
        <p:nvSpPr>
          <p:cNvPr id="126" name="Google Shape;126;g3d6f0e35e32_0_4"/>
          <p:cNvSpPr txBox="1"/>
          <p:nvPr>
            <p:ph idx="1" type="subTitle"/>
          </p:nvPr>
        </p:nvSpPr>
        <p:spPr>
          <a:xfrm>
            <a:off x="857250" y="4802717"/>
            <a:ext cx="5143500" cy="220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27" name="Google Shape;127;g3d6f0e35e32_0_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200" y="0"/>
            <a:ext cx="6407319" cy="914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g3d6f0e35e32_0_4"/>
          <p:cNvSpPr txBox="1"/>
          <p:nvPr/>
        </p:nvSpPr>
        <p:spPr>
          <a:xfrm>
            <a:off x="3696825" y="7770900"/>
            <a:ext cx="3000000" cy="354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100" u="sng">
                <a:solidFill>
                  <a:schemeClr val="hlink"/>
                </a:solidFill>
                <a:latin typeface="Century Gothic"/>
                <a:ea typeface="Century Gothic"/>
                <a:cs typeface="Century Gothic"/>
                <a:sym typeface="Century Gothic"/>
                <a:hlinkClick r:id="rId4"/>
              </a:rPr>
              <a:t>https://forms.gle/HpzwQs5r3Vq2jT5g7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d2f07170ef_0_0"/>
          <p:cNvSpPr txBox="1"/>
          <p:nvPr>
            <p:ph type="title"/>
          </p:nvPr>
        </p:nvSpPr>
        <p:spPr>
          <a:xfrm>
            <a:off x="471488" y="486836"/>
            <a:ext cx="5915100" cy="176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35" name="Google Shape;135;g3d2f07170ef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4101" y="173513"/>
            <a:ext cx="2683241" cy="4540875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6" name="Google Shape;136;g3d2f07170ef_0_0"/>
          <p:cNvPicPr preferRelativeResize="0"/>
          <p:nvPr/>
        </p:nvPicPr>
        <p:blipFill rotWithShape="1">
          <a:blip r:embed="rId4">
            <a:alphaModFix/>
          </a:blip>
          <a:srcRect b="0" l="0" r="6306" t="0"/>
          <a:stretch/>
        </p:blipFill>
        <p:spPr>
          <a:xfrm>
            <a:off x="104099" y="4804525"/>
            <a:ext cx="2683250" cy="4154426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7" name="Google Shape;137;g3d2f07170ef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910075" y="173525"/>
            <a:ext cx="3833969" cy="4540850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38" name="Google Shape;138;g3d2f07170ef_0_0"/>
          <p:cNvSpPr txBox="1"/>
          <p:nvPr/>
        </p:nvSpPr>
        <p:spPr>
          <a:xfrm>
            <a:off x="2965863" y="4804525"/>
            <a:ext cx="3722400" cy="15396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-US" u="sng">
                <a:solidFill>
                  <a:srgbClr val="21212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COLOUR RUN</a:t>
            </a:r>
            <a:endParaRPr b="1" i="0" u="sng" cap="none" strike="noStrike">
              <a:solidFill>
                <a:srgbClr val="21212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u="none" cap="none" strike="noStrike">
                <a:solidFill>
                  <a:srgbClr val="21212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Do sign up for this year’s colour run if you would like to take part on Monday 20th July 2026. </a:t>
            </a:r>
            <a:endParaRPr b="0" i="0" u="none" cap="none" strike="noStrike">
              <a:solidFill>
                <a:srgbClr val="21212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u="sng" cap="none" strike="noStrike">
                <a:solidFill>
                  <a:schemeClr val="hlink"/>
                </a:solidFill>
                <a:latin typeface="Century Gothic"/>
                <a:ea typeface="Century Gothic"/>
                <a:cs typeface="Century Gothic"/>
                <a:sym typeface="Century Gothic"/>
                <a:hlinkClick r:id="rId6"/>
              </a:rPr>
              <a:t>https://forms.gle/4odM5pKrQetzE2FJ9</a:t>
            </a:r>
            <a:r>
              <a:rPr b="0" i="0" lang="en-US" u="none" cap="none" strike="noStrike">
                <a:solidFill>
                  <a:srgbClr val="21212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b="0" i="0" u="none" cap="none" strike="noStrike">
              <a:solidFill>
                <a:srgbClr val="21212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39" name="Google Shape;139;g3d2f07170ef_0_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468000" y="6517400"/>
            <a:ext cx="4220276" cy="2264536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2018-06-19T13:46:18Z</dcterms:created>
  <dc:creator>Michelle Di Leo</dc:creator>
</cp:coreProperties>
</file>